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5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7E0"/>
    <a:srgbClr val="21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A2CCA0-00FD-4C72-86C0-BE2DEDE8BC49}" v="24" dt="2022-10-14T22:48:47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49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21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Andrea Jimenez Jimenez" userId="c39b6a81-532a-4c16-b42a-5578d8188df7" providerId="ADAL" clId="{41A2CCA0-00FD-4C72-86C0-BE2DEDE8BC49}"/>
    <pc:docChg chg="undo custSel addSld delSld modSld">
      <pc:chgData name="Paula Andrea Jimenez Jimenez" userId="c39b6a81-532a-4c16-b42a-5578d8188df7" providerId="ADAL" clId="{41A2CCA0-00FD-4C72-86C0-BE2DEDE8BC49}" dt="2022-10-14T22:59:58.641" v="402" actId="2696"/>
      <pc:docMkLst>
        <pc:docMk/>
      </pc:docMkLst>
      <pc:sldChg chg="modSp del mod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3929099407" sldId="256"/>
        </pc:sldMkLst>
        <pc:picChg chg="mod">
          <ac:chgData name="Paula Andrea Jimenez Jimenez" userId="c39b6a81-532a-4c16-b42a-5578d8188df7" providerId="ADAL" clId="{41A2CCA0-00FD-4C72-86C0-BE2DEDE8BC49}" dt="2022-07-22T22:05:20.903" v="0" actId="1076"/>
          <ac:picMkLst>
            <pc:docMk/>
            <pc:sldMk cId="3929099407" sldId="256"/>
            <ac:picMk id="17" creationId="{CE0A16D4-507A-37DB-17E1-7E3DDA9C0313}"/>
          </ac:picMkLst>
        </pc:picChg>
        <pc:picChg chg="mod">
          <ac:chgData name="Paula Andrea Jimenez Jimenez" userId="c39b6a81-532a-4c16-b42a-5578d8188df7" providerId="ADAL" clId="{41A2CCA0-00FD-4C72-86C0-BE2DEDE8BC49}" dt="2022-07-22T22:05:20.903" v="0" actId="1076"/>
          <ac:picMkLst>
            <pc:docMk/>
            <pc:sldMk cId="3929099407" sldId="256"/>
            <ac:picMk id="21" creationId="{EC9C466D-5A48-6FD6-FDE8-1B0EB45776A4}"/>
          </ac:picMkLst>
        </pc:picChg>
      </pc:sldChg>
      <pc:sldChg chg="del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1070982935" sldId="257"/>
        </pc:sldMkLst>
      </pc:sldChg>
      <pc:sldChg chg="del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784104556" sldId="258"/>
        </pc:sldMkLst>
      </pc:sldChg>
      <pc:sldChg chg="del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2652215195" sldId="259"/>
        </pc:sldMkLst>
      </pc:sldChg>
      <pc:sldChg chg="del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1766826615" sldId="260"/>
        </pc:sldMkLst>
      </pc:sldChg>
      <pc:sldChg chg="addSp delSp modSp mod">
        <pc:chgData name="Paula Andrea Jimenez Jimenez" userId="c39b6a81-532a-4c16-b42a-5578d8188df7" providerId="ADAL" clId="{41A2CCA0-00FD-4C72-86C0-BE2DEDE8BC49}" dt="2022-10-14T22:56:09.948" v="401" actId="1076"/>
        <pc:sldMkLst>
          <pc:docMk/>
          <pc:sldMk cId="1682463210" sldId="261"/>
        </pc:sldMkLst>
        <pc:spChg chg="add mod">
          <ac:chgData name="Paula Andrea Jimenez Jimenez" userId="c39b6a81-532a-4c16-b42a-5578d8188df7" providerId="ADAL" clId="{41A2CCA0-00FD-4C72-86C0-BE2DEDE8BC49}" dt="2022-10-14T22:55:23.272" v="397" actId="20577"/>
          <ac:spMkLst>
            <pc:docMk/>
            <pc:sldMk cId="1682463210" sldId="261"/>
            <ac:spMk id="2" creationId="{FBA44717-DD6D-1547-AA8C-0FA5437291DC}"/>
          </ac:spMkLst>
        </pc:spChg>
        <pc:spChg chg="mod">
          <ac:chgData name="Paula Andrea Jimenez Jimenez" userId="c39b6a81-532a-4c16-b42a-5578d8188df7" providerId="ADAL" clId="{41A2CCA0-00FD-4C72-86C0-BE2DEDE8BC49}" dt="2022-10-14T22:15:15.683" v="188" actId="1076"/>
          <ac:spMkLst>
            <pc:docMk/>
            <pc:sldMk cId="1682463210" sldId="261"/>
            <ac:spMk id="4" creationId="{90568AAB-093D-4014-D197-7DC14D3BE587}"/>
          </ac:spMkLst>
        </pc:spChg>
        <pc:spChg chg="add del mod">
          <ac:chgData name="Paula Andrea Jimenez Jimenez" userId="c39b6a81-532a-4c16-b42a-5578d8188df7" providerId="ADAL" clId="{41A2CCA0-00FD-4C72-86C0-BE2DEDE8BC49}" dt="2022-10-14T22:43:05.186" v="295" actId="478"/>
          <ac:spMkLst>
            <pc:docMk/>
            <pc:sldMk cId="1682463210" sldId="261"/>
            <ac:spMk id="8" creationId="{FDB2C60B-EE52-7D36-740F-220B9C3D00A4}"/>
          </ac:spMkLst>
        </pc:spChg>
        <pc:spChg chg="del">
          <ac:chgData name="Paula Andrea Jimenez Jimenez" userId="c39b6a81-532a-4c16-b42a-5578d8188df7" providerId="ADAL" clId="{41A2CCA0-00FD-4C72-86C0-BE2DEDE8BC49}" dt="2022-10-14T22:17:49.065" v="217" actId="3680"/>
          <ac:spMkLst>
            <pc:docMk/>
            <pc:sldMk cId="1682463210" sldId="261"/>
            <ac:spMk id="14" creationId="{C0F15053-FF27-841B-6BD0-DC9BFCCFE1AE}"/>
          </ac:spMkLst>
        </pc:spChg>
        <pc:graphicFrameChg chg="add del mod modGraphic">
          <ac:chgData name="Paula Andrea Jimenez Jimenez" userId="c39b6a81-532a-4c16-b42a-5578d8188df7" providerId="ADAL" clId="{41A2CCA0-00FD-4C72-86C0-BE2DEDE8BC49}" dt="2022-10-14T22:16:04.878" v="191" actId="478"/>
          <ac:graphicFrameMkLst>
            <pc:docMk/>
            <pc:sldMk cId="1682463210" sldId="261"/>
            <ac:graphicFrameMk id="3" creationId="{11948F1A-85F2-DA23-1231-FCB8C5376E48}"/>
          </ac:graphicFrameMkLst>
        </pc:graphicFrameChg>
        <pc:graphicFrameChg chg="add del mod modGraphic">
          <ac:chgData name="Paula Andrea Jimenez Jimenez" userId="c39b6a81-532a-4c16-b42a-5578d8188df7" providerId="ADAL" clId="{41A2CCA0-00FD-4C72-86C0-BE2DEDE8BC49}" dt="2022-10-14T22:17:14.032" v="216" actId="478"/>
          <ac:graphicFrameMkLst>
            <pc:docMk/>
            <pc:sldMk cId="1682463210" sldId="261"/>
            <ac:graphicFrameMk id="5" creationId="{16DDDAE1-25E3-2CB8-5368-35F31241F028}"/>
          </ac:graphicFrameMkLst>
        </pc:graphicFrameChg>
        <pc:graphicFrameChg chg="add mod ord modGraphic">
          <ac:chgData name="Paula Andrea Jimenez Jimenez" userId="c39b6a81-532a-4c16-b42a-5578d8188df7" providerId="ADAL" clId="{41A2CCA0-00FD-4C72-86C0-BE2DEDE8BC49}" dt="2022-10-14T22:56:09.948" v="401" actId="1076"/>
          <ac:graphicFrameMkLst>
            <pc:docMk/>
            <pc:sldMk cId="1682463210" sldId="261"/>
            <ac:graphicFrameMk id="6" creationId="{AC5056D0-C257-DDF9-FFE0-AD5B4311D073}"/>
          </ac:graphicFrameMkLst>
        </pc:graphicFrameChg>
        <pc:graphicFrameChg chg="add del mod">
          <ac:chgData name="Paula Andrea Jimenez Jimenez" userId="c39b6a81-532a-4c16-b42a-5578d8188df7" providerId="ADAL" clId="{41A2CCA0-00FD-4C72-86C0-BE2DEDE8BC49}" dt="2022-10-14T22:19:34.258" v="226"/>
          <ac:graphicFrameMkLst>
            <pc:docMk/>
            <pc:sldMk cId="1682463210" sldId="261"/>
            <ac:graphicFrameMk id="7" creationId="{67C6C924-D633-0455-3C2F-7ECD87CF4F42}"/>
          </ac:graphicFrameMkLst>
        </pc:graphicFrameChg>
        <pc:graphicFrameChg chg="add mod modGraphic">
          <ac:chgData name="Paula Andrea Jimenez Jimenez" userId="c39b6a81-532a-4c16-b42a-5578d8188df7" providerId="ADAL" clId="{41A2CCA0-00FD-4C72-86C0-BE2DEDE8BC49}" dt="2022-10-14T22:49:19.934" v="395" actId="20577"/>
          <ac:graphicFrameMkLst>
            <pc:docMk/>
            <pc:sldMk cId="1682463210" sldId="261"/>
            <ac:graphicFrameMk id="9" creationId="{2D5BB895-3C87-7CF0-B9C5-7985FBE1EA86}"/>
          </ac:graphicFrameMkLst>
        </pc:graphicFrameChg>
      </pc:sldChg>
      <pc:sldChg chg="modSp del mod modAnim">
        <pc:chgData name="Paula Andrea Jimenez Jimenez" userId="c39b6a81-532a-4c16-b42a-5578d8188df7" providerId="ADAL" clId="{41A2CCA0-00FD-4C72-86C0-BE2DEDE8BC49}" dt="2022-10-14T22:59:58.641" v="402" actId="2696"/>
        <pc:sldMkLst>
          <pc:docMk/>
          <pc:sldMk cId="574389898" sldId="263"/>
        </pc:sldMkLst>
        <pc:picChg chg="mod">
          <ac:chgData name="Paula Andrea Jimenez Jimenez" userId="c39b6a81-532a-4c16-b42a-5578d8188df7" providerId="ADAL" clId="{41A2CCA0-00FD-4C72-86C0-BE2DEDE8BC49}" dt="2022-08-05T21:32:39.192" v="115" actId="1038"/>
          <ac:picMkLst>
            <pc:docMk/>
            <pc:sldMk cId="574389898" sldId="263"/>
            <ac:picMk id="6" creationId="{6A6C2D1E-0DA0-559E-A345-7E865375B4F4}"/>
          </ac:picMkLst>
        </pc:picChg>
        <pc:picChg chg="mod">
          <ac:chgData name="Paula Andrea Jimenez Jimenez" userId="c39b6a81-532a-4c16-b42a-5578d8188df7" providerId="ADAL" clId="{41A2CCA0-00FD-4C72-86C0-BE2DEDE8BC49}" dt="2022-07-22T22:26:33.741" v="114" actId="29295"/>
          <ac:picMkLst>
            <pc:docMk/>
            <pc:sldMk cId="574389898" sldId="263"/>
            <ac:picMk id="7" creationId="{B20223D2-6F75-25B1-B621-579C65CEEB01}"/>
          </ac:picMkLst>
        </pc:picChg>
      </pc:sldChg>
      <pc:sldChg chg="modSp mod">
        <pc:chgData name="Paula Andrea Jimenez Jimenez" userId="c39b6a81-532a-4c16-b42a-5578d8188df7" providerId="ADAL" clId="{41A2CCA0-00FD-4C72-86C0-BE2DEDE8BC49}" dt="2022-07-22T22:11:34.245" v="109" actId="20577"/>
        <pc:sldMkLst>
          <pc:docMk/>
          <pc:sldMk cId="3904341178" sldId="264"/>
        </pc:sldMkLst>
        <pc:spChg chg="mod">
          <ac:chgData name="Paula Andrea Jimenez Jimenez" userId="c39b6a81-532a-4c16-b42a-5578d8188df7" providerId="ADAL" clId="{41A2CCA0-00FD-4C72-86C0-BE2DEDE8BC49}" dt="2022-07-22T22:11:32.064" v="108" actId="20577"/>
          <ac:spMkLst>
            <pc:docMk/>
            <pc:sldMk cId="3904341178" sldId="264"/>
            <ac:spMk id="4" creationId="{055297E9-0B54-8238-0AF0-6CF453415FAB}"/>
          </ac:spMkLst>
        </pc:spChg>
        <pc:spChg chg="mod">
          <ac:chgData name="Paula Andrea Jimenez Jimenez" userId="c39b6a81-532a-4c16-b42a-5578d8188df7" providerId="ADAL" clId="{41A2CCA0-00FD-4C72-86C0-BE2DEDE8BC49}" dt="2022-07-22T22:11:34.245" v="109" actId="20577"/>
          <ac:spMkLst>
            <pc:docMk/>
            <pc:sldMk cId="3904341178" sldId="264"/>
            <ac:spMk id="5" creationId="{55BA1CED-B326-2E53-4C12-93B7FA30A415}"/>
          </ac:spMkLst>
        </pc:spChg>
      </pc:sldChg>
      <pc:sldChg chg="addSp delSp modSp new del mod">
        <pc:chgData name="Paula Andrea Jimenez Jimenez" userId="c39b6a81-532a-4c16-b42a-5578d8188df7" providerId="ADAL" clId="{41A2CCA0-00FD-4C72-86C0-BE2DEDE8BC49}" dt="2022-10-14T22:12:14.665" v="156" actId="680"/>
        <pc:sldMkLst>
          <pc:docMk/>
          <pc:sldMk cId="56123385" sldId="265"/>
        </pc:sldMkLst>
        <pc:spChg chg="add del">
          <ac:chgData name="Paula Andrea Jimenez Jimenez" userId="c39b6a81-532a-4c16-b42a-5578d8188df7" providerId="ADAL" clId="{41A2CCA0-00FD-4C72-86C0-BE2DEDE8BC49}" dt="2022-10-14T22:12:13.784" v="155" actId="478"/>
          <ac:spMkLst>
            <pc:docMk/>
            <pc:sldMk cId="56123385" sldId="265"/>
            <ac:spMk id="2" creationId="{211B10B3-02DF-3535-6214-28284D7D1A3B}"/>
          </ac:spMkLst>
        </pc:spChg>
        <pc:spChg chg="add del mod">
          <ac:chgData name="Paula Andrea Jimenez Jimenez" userId="c39b6a81-532a-4c16-b42a-5578d8188df7" providerId="ADAL" clId="{41A2CCA0-00FD-4C72-86C0-BE2DEDE8BC49}" dt="2022-10-14T22:11:53.939" v="154"/>
          <ac:spMkLst>
            <pc:docMk/>
            <pc:sldMk cId="56123385" sldId="265"/>
            <ac:spMk id="4" creationId="{CA7D6CA8-59B1-9CA9-3E98-FE33B10B739E}"/>
          </ac:spMkLst>
        </pc:spChg>
        <pc:graphicFrameChg chg="add del mod">
          <ac:chgData name="Paula Andrea Jimenez Jimenez" userId="c39b6a81-532a-4c16-b42a-5578d8188df7" providerId="ADAL" clId="{41A2CCA0-00FD-4C72-86C0-BE2DEDE8BC49}" dt="2022-10-14T22:11:53.939" v="154"/>
          <ac:graphicFrameMkLst>
            <pc:docMk/>
            <pc:sldMk cId="56123385" sldId="265"/>
            <ac:graphicFrameMk id="5" creationId="{10D3FF39-F0E3-E96C-2CED-FD6404156D6A}"/>
          </ac:graphicFrameMkLst>
        </pc:graphicFrameChg>
        <pc:graphicFrameChg chg="add del mod">
          <ac:chgData name="Paula Andrea Jimenez Jimenez" userId="c39b6a81-532a-4c16-b42a-5578d8188df7" providerId="ADAL" clId="{41A2CCA0-00FD-4C72-86C0-BE2DEDE8BC49}" dt="2022-10-14T22:11:53.939" v="154"/>
          <ac:graphicFrameMkLst>
            <pc:docMk/>
            <pc:sldMk cId="56123385" sldId="265"/>
            <ac:graphicFrameMk id="6" creationId="{37F4C2BD-C462-093A-74B7-57EF003D2DC8}"/>
          </ac:graphicFrameMkLst>
        </pc:graphicFrameChg>
      </pc:sldChg>
      <pc:sldChg chg="delSp add del mod">
        <pc:chgData name="Paula Andrea Jimenez Jimenez" userId="c39b6a81-532a-4c16-b42a-5578d8188df7" providerId="ADAL" clId="{41A2CCA0-00FD-4C72-86C0-BE2DEDE8BC49}" dt="2022-07-22T22:23:08.974" v="110" actId="47"/>
        <pc:sldMkLst>
          <pc:docMk/>
          <pc:sldMk cId="1976647790" sldId="265"/>
        </pc:sldMkLst>
        <pc:spChg chg="del">
          <ac:chgData name="Paula Andrea Jimenez Jimenez" userId="c39b6a81-532a-4c16-b42a-5578d8188df7" providerId="ADAL" clId="{41A2CCA0-00FD-4C72-86C0-BE2DEDE8BC49}" dt="2022-07-22T22:08:37.351" v="17" actId="478"/>
          <ac:spMkLst>
            <pc:docMk/>
            <pc:sldMk cId="1976647790" sldId="265"/>
            <ac:spMk id="2" creationId="{FBA44717-DD6D-1547-AA8C-0FA5437291DC}"/>
          </ac:spMkLst>
        </pc:spChg>
      </pc:sldChg>
      <pc:sldChg chg="add">
        <pc:chgData name="Paula Andrea Jimenez Jimenez" userId="c39b6a81-532a-4c16-b42a-5578d8188df7" providerId="ADAL" clId="{41A2CCA0-00FD-4C72-86C0-BE2DEDE8BC49}" dt="2022-10-14T22:12:18.944" v="157" actId="2890"/>
        <pc:sldMkLst>
          <pc:docMk/>
          <pc:sldMk cId="2821552782" sldId="265"/>
        </pc:sldMkLst>
      </pc:sldChg>
      <pc:sldChg chg="new del">
        <pc:chgData name="Paula Andrea Jimenez Jimenez" userId="c39b6a81-532a-4c16-b42a-5578d8188df7" providerId="ADAL" clId="{41A2CCA0-00FD-4C72-86C0-BE2DEDE8BC49}" dt="2022-10-14T22:08:22.524" v="122" actId="680"/>
        <pc:sldMkLst>
          <pc:docMk/>
          <pc:sldMk cId="3933112163" sldId="265"/>
        </pc:sldMkLst>
      </pc:sldChg>
      <pc:sldChg chg="new del">
        <pc:chgData name="Paula Andrea Jimenez Jimenez" userId="c39b6a81-532a-4c16-b42a-5578d8188df7" providerId="ADAL" clId="{41A2CCA0-00FD-4C72-86C0-BE2DEDE8BC49}" dt="2022-10-14T22:17:09.047" v="215" actId="680"/>
        <pc:sldMkLst>
          <pc:docMk/>
          <pc:sldMk cId="3303975092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EC96E3-7D18-E1D3-A905-CA216B4F8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FBFBD8-78F1-9C47-649A-787B2CD96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4E3929-07A9-3343-86D4-1F08F299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F8B5E0-1B84-1056-29D5-4372084A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7C5A38-1FDA-FAA3-8C27-B5085DE0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02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3E326-B5D5-F9D9-ECE8-6689F85CA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2A3C47-A0C2-195E-D294-0B0B250C2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CAAD04-92CF-17D4-60CC-0A03F991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553824-191E-F96B-B47D-C853A2DE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839AD0-FDC2-84F1-0B6E-CB7D279A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8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BA47B7-767E-7157-B934-EE6527469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60367A-5D6D-3092-E1D2-8BDEA76A7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BAA78B-F6AC-A739-6B03-A8D0697F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D819A-8385-87F1-2C75-2A01A91D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6EAB7E-8965-3129-3E55-17E98240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20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4240A-63BF-88AD-4BB5-7016161E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269D0-C081-7CA5-822E-442AE4EA7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68009B-CECB-2E80-2804-CFF82248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F7173-E030-5A44-73F1-3C16FA6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9B5024-35D2-51A5-954A-782DCA49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284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89BB4-6CFF-7987-0EBB-D1F3483A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341751-87D9-B250-4C93-1E1BD953C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E26FD1-AFE2-2728-7110-0057D98E8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8A3F28-C5C4-D304-F4BF-B91E2E92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E9CC9-D0A6-183F-EF2E-CBE1C267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19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E4D6F-79AA-52E9-EBAC-31C17B81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DFF097-5340-E47C-6F4B-2FF82B3CC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D939A5-5EA2-1456-195E-FB7AA657F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9F2872-A461-804E-EA2B-2524D1A19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442109-71F6-E8B7-910D-EA40B6172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7ED245-DA00-00F9-2A70-830BEE1C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926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27928-3F53-34AB-BF15-DEF7A4FE1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EBD551-BAA1-E017-D459-3BCCFE341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351835-6E78-C744-4535-8F4FBC4A2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7832BA-644B-C532-20C5-3A6626884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F0E81C-46DE-8916-6658-327FDD9B1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968713-CDA2-3D19-FBA7-FBC16C48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1425EA-F30A-6749-F047-8963F9D2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18DBA7-A059-232C-7D50-C495CC49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46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0273D-122C-9431-8E3D-7EE2E8F4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9B5FEA-E4B7-972A-09A2-C3AF61CF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8A537C-816E-F13B-5B3D-6847DD37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627753-7A62-2CAD-5815-1637AC69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5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264EAE-1937-9C6F-97E9-5CC7FDD1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984AA0-76CF-D1E0-5174-16D40D83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BA4163-095D-A621-49DB-BB1D92E2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01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D886C-227F-E031-655D-9EABF4F74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718015-BD4D-66C7-9029-A8F8D0812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834EDD-BA25-6BFB-2A61-1A474AECA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C0579-0F91-EF36-A0C4-76A547FF5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162DC-416E-A00F-C7C5-5862898E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702D3E-0387-B7A3-6F2A-5CF3B89C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76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70ED1-C5CB-B46D-3682-F7537114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03BD68-FB1C-406E-61B7-1C570E909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F9D0A1-66FA-6CA5-0692-5A23D158D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5BDCF4-5694-38A5-B358-7B630ECF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8FE54F-1626-79FF-D8C6-DAD2E9EC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C26392-DF54-B937-61FE-4A6CF95D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523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635B59-FED9-9AAD-213A-5D71F329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1BCAC1-B0CF-206C-8CA7-AE04CEFFA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4FC32-2008-13ED-61DD-F6FE3A5DC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1232-7CF0-4A32-B8DF-A194ED71EC9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F85C52-26DD-8862-ED52-1AC03DBF0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AB95FC-53E0-ACD7-ED83-01FCC1818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82226-8280-4F79-B6BD-4BA6C7FF63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3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55297E9-0B54-8238-0AF0-6CF453415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0867"/>
            <a:ext cx="9144000" cy="2079096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5BA1CED-B326-2E53-4C12-93B7FA30A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0434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0568AAB-093D-4014-D197-7DC14D3BE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0330" y="428181"/>
            <a:ext cx="7909719" cy="903533"/>
          </a:xfrm>
        </p:spPr>
        <p:txBody>
          <a:bodyPr/>
          <a:lstStyle/>
          <a:p>
            <a:pPr algn="ctr"/>
            <a:r>
              <a:rPr lang="es-CO" dirty="0"/>
              <a:t>Conflictos de Interés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C5056D0-C257-DDF9-FFE0-AD5B4311D0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240568"/>
              </p:ext>
            </p:extLst>
          </p:nvPr>
        </p:nvGraphicFramePr>
        <p:xfrm>
          <a:off x="838200" y="1998257"/>
          <a:ext cx="10515600" cy="3114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69740296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145260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777882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929689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4233825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86752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bg1"/>
                          </a:solidFill>
                        </a:rPr>
                        <a:t>Compañía/ Nombre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Honorarios/gastos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bg1"/>
                          </a:solidFill>
                        </a:rPr>
                        <a:t>Consultoría / Asesoría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bg1"/>
                          </a:solidFill>
                        </a:rPr>
                        <a:t>Investigación financiada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bg1"/>
                          </a:solidFill>
                        </a:rPr>
                        <a:t>Derechos de autor / Patente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bg1"/>
                          </a:solidFill>
                        </a:rPr>
                        <a:t>Otros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308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937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3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0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38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706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10431"/>
                  </a:ext>
                </a:extLst>
              </a:tr>
            </a:tbl>
          </a:graphicData>
        </a:graphic>
      </p:graphicFrame>
      <p:sp>
        <p:nvSpPr>
          <p:cNvPr id="2" name="Diagrama de flujo: proceso 1">
            <a:extLst>
              <a:ext uri="{FF2B5EF4-FFF2-40B4-BE49-F238E27FC236}">
                <a16:creationId xmlns:a16="http://schemas.microsoft.com/office/drawing/2014/main" id="{FBA44717-DD6D-1547-AA8C-0FA5437291DC}"/>
              </a:ext>
            </a:extLst>
          </p:cNvPr>
          <p:cNvSpPr/>
          <p:nvPr/>
        </p:nvSpPr>
        <p:spPr>
          <a:xfrm>
            <a:off x="342900" y="5604932"/>
            <a:ext cx="11487149" cy="304799"/>
          </a:xfrm>
          <a:prstGeom prst="flowChartProcess">
            <a:avLst/>
          </a:prstGeom>
          <a:solidFill>
            <a:srgbClr val="213F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600" dirty="0"/>
              <a:t>Pág. 2 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2D5BB895-3C87-7CF0-B9C5-7985FBE1E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89414"/>
              </p:ext>
            </p:extLst>
          </p:nvPr>
        </p:nvGraphicFramePr>
        <p:xfrm>
          <a:off x="5280990" y="1293507"/>
          <a:ext cx="5387009" cy="3708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491409">
                  <a:extLst>
                    <a:ext uri="{9D8B030D-6E8A-4147-A177-3AD203B41FA5}">
                      <a16:colId xmlns:a16="http://schemas.microsoft.com/office/drawing/2014/main" val="1816111699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1971310950"/>
                    </a:ext>
                  </a:extLst>
                </a:gridCol>
                <a:gridCol w="1881808">
                  <a:extLst>
                    <a:ext uri="{9D8B030D-6E8A-4147-A177-3AD203B41FA5}">
                      <a16:colId xmlns:a16="http://schemas.microsoft.com/office/drawing/2014/main" val="280711684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3071127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No, nada que divulgar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7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7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Si, especificar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7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2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8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46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0568AAB-093D-4014-D197-7DC14D3BE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0330" y="355600"/>
            <a:ext cx="7909719" cy="903533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C0F15053-FF27-841B-6BD0-DC9BFCCFE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43619"/>
            <a:ext cx="11487149" cy="4466113"/>
          </a:xfrm>
        </p:spPr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sp>
        <p:nvSpPr>
          <p:cNvPr id="2" name="Diagrama de flujo: proceso 1">
            <a:extLst>
              <a:ext uri="{FF2B5EF4-FFF2-40B4-BE49-F238E27FC236}">
                <a16:creationId xmlns:a16="http://schemas.microsoft.com/office/drawing/2014/main" id="{FBA44717-DD6D-1547-AA8C-0FA5437291DC}"/>
              </a:ext>
            </a:extLst>
          </p:cNvPr>
          <p:cNvSpPr/>
          <p:nvPr/>
        </p:nvSpPr>
        <p:spPr>
          <a:xfrm>
            <a:off x="342900" y="5604932"/>
            <a:ext cx="11487149" cy="304799"/>
          </a:xfrm>
          <a:prstGeom prst="flowChartProcess">
            <a:avLst/>
          </a:prstGeom>
          <a:solidFill>
            <a:srgbClr val="213F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600" dirty="0"/>
              <a:t>Pág. 3 </a:t>
            </a:r>
          </a:p>
        </p:txBody>
      </p:sp>
    </p:spTree>
    <p:extLst>
      <p:ext uri="{BB962C8B-B14F-4D97-AF65-F5344CB8AC3E}">
        <p14:creationId xmlns:p14="http://schemas.microsoft.com/office/powerpoint/2010/main" val="2821552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4">
      <a:dk1>
        <a:srgbClr val="1F3864"/>
      </a:dk1>
      <a:lt1>
        <a:srgbClr val="FFFFFF"/>
      </a:lt1>
      <a:dk2>
        <a:srgbClr val="1F3864"/>
      </a:dk2>
      <a:lt2>
        <a:srgbClr val="E7E6E6"/>
      </a:lt2>
      <a:accent1>
        <a:srgbClr val="0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greso ACPM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34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Conflictos de Interés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Andrea Jimenez Jimenez</dc:creator>
  <cp:lastModifiedBy>Paula Andrea Jimenez Jimenez</cp:lastModifiedBy>
  <cp:revision>1</cp:revision>
  <dcterms:created xsi:type="dcterms:W3CDTF">2022-07-22T20:36:07Z</dcterms:created>
  <dcterms:modified xsi:type="dcterms:W3CDTF">2022-10-14T23:06:38Z</dcterms:modified>
</cp:coreProperties>
</file>