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32399288" cy="4320063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607" userDrawn="1">
          <p15:clr>
            <a:srgbClr val="A4A3A4"/>
          </p15:clr>
        </p15:guide>
        <p15:guide id="2" pos="1020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2" autoAdjust="0"/>
    <p:restoredTop sz="94660"/>
  </p:normalViewPr>
  <p:slideViewPr>
    <p:cSldViewPr snapToGrid="0" showGuides="1">
      <p:cViewPr varScale="1">
        <p:scale>
          <a:sx n="15" d="100"/>
          <a:sy n="15" d="100"/>
        </p:scale>
        <p:origin x="2036" y="140"/>
      </p:cViewPr>
      <p:guideLst>
        <p:guide orient="horz" pos="13607"/>
        <p:guide pos="1020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29947" y="7070108"/>
            <a:ext cx="27539395" cy="15040222"/>
          </a:xfrm>
        </p:spPr>
        <p:txBody>
          <a:bodyPr anchor="b"/>
          <a:lstStyle>
            <a:lvl1pPr algn="ctr">
              <a:defRPr sz="21259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49911" y="22690338"/>
            <a:ext cx="24299466" cy="10430151"/>
          </a:xfrm>
        </p:spPr>
        <p:txBody>
          <a:bodyPr/>
          <a:lstStyle>
            <a:lvl1pPr marL="0" indent="0" algn="ctr">
              <a:buNone/>
              <a:defRPr sz="8504"/>
            </a:lvl1pPr>
            <a:lvl2pPr marL="1619951" indent="0" algn="ctr">
              <a:buNone/>
              <a:defRPr sz="7086"/>
            </a:lvl2pPr>
            <a:lvl3pPr marL="3239902" indent="0" algn="ctr">
              <a:buNone/>
              <a:defRPr sz="6378"/>
            </a:lvl3pPr>
            <a:lvl4pPr marL="4859853" indent="0" algn="ctr">
              <a:buNone/>
              <a:defRPr sz="5669"/>
            </a:lvl4pPr>
            <a:lvl5pPr marL="6479804" indent="0" algn="ctr">
              <a:buNone/>
              <a:defRPr sz="5669"/>
            </a:lvl5pPr>
            <a:lvl6pPr marL="8099755" indent="0" algn="ctr">
              <a:buNone/>
              <a:defRPr sz="5669"/>
            </a:lvl6pPr>
            <a:lvl7pPr marL="9719706" indent="0" algn="ctr">
              <a:buNone/>
              <a:defRPr sz="5669"/>
            </a:lvl7pPr>
            <a:lvl8pPr marL="11339657" indent="0" algn="ctr">
              <a:buNone/>
              <a:defRPr sz="5669"/>
            </a:lvl8pPr>
            <a:lvl9pPr marL="12959608" indent="0" algn="ctr">
              <a:buNone/>
              <a:defRPr sz="5669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316CA-D5AC-47B1-9C58-03C7D3B472AF}" type="datetimeFigureOut">
              <a:rPr lang="es-CO" smtClean="0"/>
              <a:t>15/09/2022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02DF6-8194-48E0-87F1-9B0CF32D965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822609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316CA-D5AC-47B1-9C58-03C7D3B472AF}" type="datetimeFigureOut">
              <a:rPr lang="es-CO" smtClean="0"/>
              <a:t>15/09/2022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02DF6-8194-48E0-87F1-9B0CF32D965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105330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3185742" y="2300034"/>
            <a:ext cx="6986096" cy="36610544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27453" y="2300034"/>
            <a:ext cx="20553298" cy="36610544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316CA-D5AC-47B1-9C58-03C7D3B472AF}" type="datetimeFigureOut">
              <a:rPr lang="es-CO" smtClean="0"/>
              <a:t>15/09/2022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02DF6-8194-48E0-87F1-9B0CF32D965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636568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316CA-D5AC-47B1-9C58-03C7D3B472AF}" type="datetimeFigureOut">
              <a:rPr lang="es-CO" smtClean="0"/>
              <a:t>15/09/2022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02DF6-8194-48E0-87F1-9B0CF32D965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91073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10578" y="10770172"/>
            <a:ext cx="27944386" cy="17970262"/>
          </a:xfrm>
        </p:spPr>
        <p:txBody>
          <a:bodyPr anchor="b"/>
          <a:lstStyle>
            <a:lvl1pPr>
              <a:defRPr sz="21259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10578" y="28910440"/>
            <a:ext cx="27944386" cy="9450136"/>
          </a:xfrm>
        </p:spPr>
        <p:txBody>
          <a:bodyPr/>
          <a:lstStyle>
            <a:lvl1pPr marL="0" indent="0">
              <a:buNone/>
              <a:defRPr sz="8504">
                <a:solidFill>
                  <a:schemeClr val="tx1"/>
                </a:solidFill>
              </a:defRPr>
            </a:lvl1pPr>
            <a:lvl2pPr marL="1619951" indent="0">
              <a:buNone/>
              <a:defRPr sz="7086">
                <a:solidFill>
                  <a:schemeClr val="tx1">
                    <a:tint val="75000"/>
                  </a:schemeClr>
                </a:solidFill>
              </a:defRPr>
            </a:lvl2pPr>
            <a:lvl3pPr marL="3239902" indent="0">
              <a:buNone/>
              <a:defRPr sz="6378">
                <a:solidFill>
                  <a:schemeClr val="tx1">
                    <a:tint val="75000"/>
                  </a:schemeClr>
                </a:solidFill>
              </a:defRPr>
            </a:lvl3pPr>
            <a:lvl4pPr marL="4859853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4pPr>
            <a:lvl5pPr marL="6479804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5pPr>
            <a:lvl6pPr marL="8099755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6pPr>
            <a:lvl7pPr marL="9719706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7pPr>
            <a:lvl8pPr marL="11339657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8pPr>
            <a:lvl9pPr marL="12959608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316CA-D5AC-47B1-9C58-03C7D3B472AF}" type="datetimeFigureOut">
              <a:rPr lang="es-CO" smtClean="0"/>
              <a:t>15/09/2022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02DF6-8194-48E0-87F1-9B0CF32D965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495659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27451" y="11500170"/>
            <a:ext cx="13769697" cy="2741040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402140" y="11500170"/>
            <a:ext cx="13769697" cy="2741040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316CA-D5AC-47B1-9C58-03C7D3B472AF}" type="datetimeFigureOut">
              <a:rPr lang="es-CO" smtClean="0"/>
              <a:t>15/09/2022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02DF6-8194-48E0-87F1-9B0CF32D965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0762132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300044"/>
            <a:ext cx="27944386" cy="8350126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675" y="10590160"/>
            <a:ext cx="13706415" cy="5190073"/>
          </a:xfrm>
        </p:spPr>
        <p:txBody>
          <a:bodyPr anchor="b"/>
          <a:lstStyle>
            <a:lvl1pPr marL="0" indent="0">
              <a:buNone/>
              <a:defRPr sz="8504" b="1"/>
            </a:lvl1pPr>
            <a:lvl2pPr marL="1619951" indent="0">
              <a:buNone/>
              <a:defRPr sz="7086" b="1"/>
            </a:lvl2pPr>
            <a:lvl3pPr marL="3239902" indent="0">
              <a:buNone/>
              <a:defRPr sz="6378" b="1"/>
            </a:lvl3pPr>
            <a:lvl4pPr marL="4859853" indent="0">
              <a:buNone/>
              <a:defRPr sz="5669" b="1"/>
            </a:lvl4pPr>
            <a:lvl5pPr marL="6479804" indent="0">
              <a:buNone/>
              <a:defRPr sz="5669" b="1"/>
            </a:lvl5pPr>
            <a:lvl6pPr marL="8099755" indent="0">
              <a:buNone/>
              <a:defRPr sz="5669" b="1"/>
            </a:lvl6pPr>
            <a:lvl7pPr marL="9719706" indent="0">
              <a:buNone/>
              <a:defRPr sz="5669" b="1"/>
            </a:lvl7pPr>
            <a:lvl8pPr marL="11339657" indent="0">
              <a:buNone/>
              <a:defRPr sz="5669" b="1"/>
            </a:lvl8pPr>
            <a:lvl9pPr marL="12959608" indent="0">
              <a:buNone/>
              <a:defRPr sz="5669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31675" y="15780233"/>
            <a:ext cx="13706415" cy="23210346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402142" y="10590160"/>
            <a:ext cx="13773917" cy="5190073"/>
          </a:xfrm>
        </p:spPr>
        <p:txBody>
          <a:bodyPr anchor="b"/>
          <a:lstStyle>
            <a:lvl1pPr marL="0" indent="0">
              <a:buNone/>
              <a:defRPr sz="8504" b="1"/>
            </a:lvl1pPr>
            <a:lvl2pPr marL="1619951" indent="0">
              <a:buNone/>
              <a:defRPr sz="7086" b="1"/>
            </a:lvl2pPr>
            <a:lvl3pPr marL="3239902" indent="0">
              <a:buNone/>
              <a:defRPr sz="6378" b="1"/>
            </a:lvl3pPr>
            <a:lvl4pPr marL="4859853" indent="0">
              <a:buNone/>
              <a:defRPr sz="5669" b="1"/>
            </a:lvl4pPr>
            <a:lvl5pPr marL="6479804" indent="0">
              <a:buNone/>
              <a:defRPr sz="5669" b="1"/>
            </a:lvl5pPr>
            <a:lvl6pPr marL="8099755" indent="0">
              <a:buNone/>
              <a:defRPr sz="5669" b="1"/>
            </a:lvl6pPr>
            <a:lvl7pPr marL="9719706" indent="0">
              <a:buNone/>
              <a:defRPr sz="5669" b="1"/>
            </a:lvl7pPr>
            <a:lvl8pPr marL="11339657" indent="0">
              <a:buNone/>
              <a:defRPr sz="5669" b="1"/>
            </a:lvl8pPr>
            <a:lvl9pPr marL="12959608" indent="0">
              <a:buNone/>
              <a:defRPr sz="5669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402142" y="15780233"/>
            <a:ext cx="13773917" cy="23210346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316CA-D5AC-47B1-9C58-03C7D3B472AF}" type="datetimeFigureOut">
              <a:rPr lang="es-CO" smtClean="0"/>
              <a:t>15/09/2022</a:t>
            </a:fld>
            <a:endParaRPr lang="es-C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02DF6-8194-48E0-87F1-9B0CF32D965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764272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316CA-D5AC-47B1-9C58-03C7D3B472AF}" type="datetimeFigureOut">
              <a:rPr lang="es-CO" smtClean="0"/>
              <a:t>15/09/2022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02DF6-8194-48E0-87F1-9B0CF32D965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697360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316CA-D5AC-47B1-9C58-03C7D3B472AF}" type="datetimeFigureOut">
              <a:rPr lang="es-CO" smtClean="0"/>
              <a:t>15/09/2022</a:t>
            </a:fld>
            <a:endParaRPr lang="es-C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02DF6-8194-48E0-87F1-9B0CF32D965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413433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880042"/>
            <a:ext cx="10449614" cy="10080149"/>
          </a:xfrm>
        </p:spPr>
        <p:txBody>
          <a:bodyPr anchor="b"/>
          <a:lstStyle>
            <a:lvl1pPr>
              <a:defRPr sz="11338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73917" y="6220102"/>
            <a:ext cx="16402140" cy="30700453"/>
          </a:xfrm>
        </p:spPr>
        <p:txBody>
          <a:bodyPr/>
          <a:lstStyle>
            <a:lvl1pPr>
              <a:defRPr sz="11338"/>
            </a:lvl1pPr>
            <a:lvl2pPr>
              <a:defRPr sz="9921"/>
            </a:lvl2pPr>
            <a:lvl3pPr>
              <a:defRPr sz="8504"/>
            </a:lvl3pPr>
            <a:lvl4pPr>
              <a:defRPr sz="7086"/>
            </a:lvl4pPr>
            <a:lvl5pPr>
              <a:defRPr sz="7086"/>
            </a:lvl5pPr>
            <a:lvl6pPr>
              <a:defRPr sz="7086"/>
            </a:lvl6pPr>
            <a:lvl7pPr>
              <a:defRPr sz="7086"/>
            </a:lvl7pPr>
            <a:lvl8pPr>
              <a:defRPr sz="7086"/>
            </a:lvl8pPr>
            <a:lvl9pPr>
              <a:defRPr sz="7086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1671" y="12960191"/>
            <a:ext cx="10449614" cy="24010358"/>
          </a:xfrm>
        </p:spPr>
        <p:txBody>
          <a:bodyPr/>
          <a:lstStyle>
            <a:lvl1pPr marL="0" indent="0">
              <a:buNone/>
              <a:defRPr sz="5669"/>
            </a:lvl1pPr>
            <a:lvl2pPr marL="1619951" indent="0">
              <a:buNone/>
              <a:defRPr sz="4960"/>
            </a:lvl2pPr>
            <a:lvl3pPr marL="3239902" indent="0">
              <a:buNone/>
              <a:defRPr sz="4252"/>
            </a:lvl3pPr>
            <a:lvl4pPr marL="4859853" indent="0">
              <a:buNone/>
              <a:defRPr sz="3543"/>
            </a:lvl4pPr>
            <a:lvl5pPr marL="6479804" indent="0">
              <a:buNone/>
              <a:defRPr sz="3543"/>
            </a:lvl5pPr>
            <a:lvl6pPr marL="8099755" indent="0">
              <a:buNone/>
              <a:defRPr sz="3543"/>
            </a:lvl6pPr>
            <a:lvl7pPr marL="9719706" indent="0">
              <a:buNone/>
              <a:defRPr sz="3543"/>
            </a:lvl7pPr>
            <a:lvl8pPr marL="11339657" indent="0">
              <a:buNone/>
              <a:defRPr sz="3543"/>
            </a:lvl8pPr>
            <a:lvl9pPr marL="12959608" indent="0">
              <a:buNone/>
              <a:defRPr sz="3543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316CA-D5AC-47B1-9C58-03C7D3B472AF}" type="datetimeFigureOut">
              <a:rPr lang="es-CO" smtClean="0"/>
              <a:t>15/09/2022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02DF6-8194-48E0-87F1-9B0CF32D965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0869088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880042"/>
            <a:ext cx="10449614" cy="10080149"/>
          </a:xfrm>
        </p:spPr>
        <p:txBody>
          <a:bodyPr anchor="b"/>
          <a:lstStyle>
            <a:lvl1pPr>
              <a:defRPr sz="11338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73917" y="6220102"/>
            <a:ext cx="16402140" cy="30700453"/>
          </a:xfrm>
        </p:spPr>
        <p:txBody>
          <a:bodyPr anchor="t"/>
          <a:lstStyle>
            <a:lvl1pPr marL="0" indent="0">
              <a:buNone/>
              <a:defRPr sz="11338"/>
            </a:lvl1pPr>
            <a:lvl2pPr marL="1619951" indent="0">
              <a:buNone/>
              <a:defRPr sz="9921"/>
            </a:lvl2pPr>
            <a:lvl3pPr marL="3239902" indent="0">
              <a:buNone/>
              <a:defRPr sz="8504"/>
            </a:lvl3pPr>
            <a:lvl4pPr marL="4859853" indent="0">
              <a:buNone/>
              <a:defRPr sz="7086"/>
            </a:lvl4pPr>
            <a:lvl5pPr marL="6479804" indent="0">
              <a:buNone/>
              <a:defRPr sz="7086"/>
            </a:lvl5pPr>
            <a:lvl6pPr marL="8099755" indent="0">
              <a:buNone/>
              <a:defRPr sz="7086"/>
            </a:lvl6pPr>
            <a:lvl7pPr marL="9719706" indent="0">
              <a:buNone/>
              <a:defRPr sz="7086"/>
            </a:lvl7pPr>
            <a:lvl8pPr marL="11339657" indent="0">
              <a:buNone/>
              <a:defRPr sz="7086"/>
            </a:lvl8pPr>
            <a:lvl9pPr marL="12959608" indent="0">
              <a:buNone/>
              <a:defRPr sz="7086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1671" y="12960191"/>
            <a:ext cx="10449614" cy="24010358"/>
          </a:xfrm>
        </p:spPr>
        <p:txBody>
          <a:bodyPr/>
          <a:lstStyle>
            <a:lvl1pPr marL="0" indent="0">
              <a:buNone/>
              <a:defRPr sz="5669"/>
            </a:lvl1pPr>
            <a:lvl2pPr marL="1619951" indent="0">
              <a:buNone/>
              <a:defRPr sz="4960"/>
            </a:lvl2pPr>
            <a:lvl3pPr marL="3239902" indent="0">
              <a:buNone/>
              <a:defRPr sz="4252"/>
            </a:lvl3pPr>
            <a:lvl4pPr marL="4859853" indent="0">
              <a:buNone/>
              <a:defRPr sz="3543"/>
            </a:lvl4pPr>
            <a:lvl5pPr marL="6479804" indent="0">
              <a:buNone/>
              <a:defRPr sz="3543"/>
            </a:lvl5pPr>
            <a:lvl6pPr marL="8099755" indent="0">
              <a:buNone/>
              <a:defRPr sz="3543"/>
            </a:lvl6pPr>
            <a:lvl7pPr marL="9719706" indent="0">
              <a:buNone/>
              <a:defRPr sz="3543"/>
            </a:lvl7pPr>
            <a:lvl8pPr marL="11339657" indent="0">
              <a:buNone/>
              <a:defRPr sz="3543"/>
            </a:lvl8pPr>
            <a:lvl9pPr marL="12959608" indent="0">
              <a:buNone/>
              <a:defRPr sz="3543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316CA-D5AC-47B1-9C58-03C7D3B472AF}" type="datetimeFigureOut">
              <a:rPr lang="es-CO" smtClean="0"/>
              <a:t>15/09/2022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02DF6-8194-48E0-87F1-9B0CF32D965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1624880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27451" y="2300044"/>
            <a:ext cx="27944386" cy="83501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27451" y="11500170"/>
            <a:ext cx="27944386" cy="27410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227451" y="40040601"/>
            <a:ext cx="728984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1316CA-D5AC-47B1-9C58-03C7D3B472AF}" type="datetimeFigureOut">
              <a:rPr lang="es-CO" smtClean="0"/>
              <a:t>15/09/2022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732264" y="40040601"/>
            <a:ext cx="1093476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81997" y="40040601"/>
            <a:ext cx="728984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302DF6-8194-48E0-87F1-9B0CF32D965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397880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3239902" rtl="0" eaLnBrk="1" latinLnBrk="0" hangingPunct="1">
        <a:lnSpc>
          <a:spcPct val="90000"/>
        </a:lnSpc>
        <a:spcBef>
          <a:spcPct val="0"/>
        </a:spcBef>
        <a:buNone/>
        <a:defRPr sz="1559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09976" indent="-809976" algn="l" defTabSz="3239902" rtl="0" eaLnBrk="1" latinLnBrk="0" hangingPunct="1">
        <a:lnSpc>
          <a:spcPct val="90000"/>
        </a:lnSpc>
        <a:spcBef>
          <a:spcPts val="3543"/>
        </a:spcBef>
        <a:buFont typeface="Arial" panose="020B0604020202020204" pitchFamily="34" charset="0"/>
        <a:buChar char="•"/>
        <a:defRPr sz="9921" kern="1200">
          <a:solidFill>
            <a:schemeClr val="tx1"/>
          </a:solidFill>
          <a:latin typeface="+mn-lt"/>
          <a:ea typeface="+mn-ea"/>
          <a:cs typeface="+mn-cs"/>
        </a:defRPr>
      </a:lvl1pPr>
      <a:lvl2pPr marL="2429927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8504" kern="1200">
          <a:solidFill>
            <a:schemeClr val="tx1"/>
          </a:solidFill>
          <a:latin typeface="+mn-lt"/>
          <a:ea typeface="+mn-ea"/>
          <a:cs typeface="+mn-cs"/>
        </a:defRPr>
      </a:lvl2pPr>
      <a:lvl3pPr marL="4049878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7086" kern="1200">
          <a:solidFill>
            <a:schemeClr val="tx1"/>
          </a:solidFill>
          <a:latin typeface="+mn-lt"/>
          <a:ea typeface="+mn-ea"/>
          <a:cs typeface="+mn-cs"/>
        </a:defRPr>
      </a:lvl3pPr>
      <a:lvl4pPr marL="5669829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4pPr>
      <a:lvl5pPr marL="7289780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5pPr>
      <a:lvl6pPr marL="8909731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6pPr>
      <a:lvl7pPr marL="10529682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7pPr>
      <a:lvl8pPr marL="12149633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8pPr>
      <a:lvl9pPr marL="13769584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1pPr>
      <a:lvl2pPr marL="1619951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2pPr>
      <a:lvl3pPr marL="3239902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3pPr>
      <a:lvl4pPr marL="4859853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4pPr>
      <a:lvl5pPr marL="6479804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5pPr>
      <a:lvl6pPr marL="8099755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6pPr>
      <a:lvl7pPr marL="9719706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7pPr>
      <a:lvl8pPr marL="11339657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8pPr>
      <a:lvl9pPr marL="12959608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7780394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</TotalTime>
  <Words>0</Words>
  <Application>Microsoft Office PowerPoint</Application>
  <PresentationFormat>Personalizado</PresentationFormat>
  <Paragraphs>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Paula Andrea Jimenez Jimenez</dc:creator>
  <cp:lastModifiedBy>Paula Andrea Jimenez Jimenez</cp:lastModifiedBy>
  <cp:revision>1</cp:revision>
  <dcterms:created xsi:type="dcterms:W3CDTF">2022-09-15T17:20:18Z</dcterms:created>
  <dcterms:modified xsi:type="dcterms:W3CDTF">2022-09-15T17:22:40Z</dcterms:modified>
</cp:coreProperties>
</file>